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9F751-C22B-4CC5-9034-C99F279B81DB}" v="24" dt="2022-11-08T07:01:21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6769-F70C-FC74-1A12-B148FF0E7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D499E-4427-3CC6-D8D0-239D7A5B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5EE7C-308E-F9EE-4FB5-3FB9D57A4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700B1-F966-8E18-04AB-1A107258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B27F-069B-6D01-0849-30F64498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F7AA-FB10-5ABF-7B84-FC128D1E4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5B3F8-E25D-D1F0-DD84-40D84535C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58C86-7074-D00D-45AB-7A010DC3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F4900-0272-EFE8-A94C-68960AEA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00E3-913D-D8CA-CD1D-B918DF72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3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18D2E-6905-F611-8FC0-24CBD4EB8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267AF-8540-3CF5-74E8-BEE4A15D3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EA940-3648-AF5E-380D-FCF18F77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CBDA4-51E7-9700-A1AC-4E03394B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3F21F-96D9-9714-8803-D4043786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18CBE-A945-C8AD-078D-486B38D9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1451-C29A-A750-38B6-B89BCB738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A2A7-84A0-8373-C122-432D6299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2CCFF-9CBD-30C9-8049-9A915B5A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923B1-ED40-04BC-D09C-78FCC30A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1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6A2F-1DAA-2DAD-2D17-B708EE64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A0D20-BAD1-7AF6-BBB3-257D350E9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B3D55-1DF5-5FF5-1A0E-C2985D2C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52E84-0AAE-446F-1176-89DFC36F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A0C40-B7D3-922D-ECFC-F785DA28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7526-B40B-A571-B3BB-E7EE6FC0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65E3B-5220-4F1B-3794-74110DF1E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C7F58-04A0-C170-8552-6B37827AF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05E96-CBA7-5FFA-90C7-ED85BBEE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977EA-14C9-3F84-52DD-63A85D33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D0445-F2AC-4926-0FF2-72E3D8D2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9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A42AF-2393-5D7D-0E32-D8F8D23A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7B72F-5A90-7D4E-45B9-6EE9FD07B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A9984-FA3C-78ED-0B39-570D7EF5C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C3ABE-AA79-FEAE-8060-D8E9247F8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07BAE-099C-33EE-20C9-2A52481FB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00AF8-27D4-D3C2-0E0F-B143F79E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7B2C1-A9D9-BD82-3055-0FC35A6A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01361-B538-6B2C-D464-F8EF6FF5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9007-060D-E2E6-8FDF-224C2AE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F13D-8ED1-631E-816E-21D51FF4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DD4E3-5E99-01A8-706D-BE5D8121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4DDCD-EAB5-96FC-C16D-089C199E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2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C5CE3-26EE-C9B0-0132-7D4056BE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CFEF4-3338-E4A2-0CCA-4D08D464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D99BF-3036-314D-DE16-9E3C154C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7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E513-1014-EFCE-1BB8-21AD2A73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5F42E-29C4-D430-E7A2-94FAB4455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58F1F-CA54-82B2-01D1-ECB2E8AF7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A06C3-3439-8FF7-54FE-D16CF35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9F4F-C0A3-B5DB-2789-CD0F55BF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BB22F-07B6-EDBC-0612-D0028F03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5E62-850D-529B-924F-A27A067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C6DDC-F2F9-0E73-760B-584CC6559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FF7C5-A408-AB31-47FC-7473141BC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F01F1-F430-E793-E74B-5CC7E369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944F3-A315-271F-4EF5-77E7A31B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D21E2-D886-F32A-4C0D-94668984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A9C72-97A2-4AEE-971C-D9052332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D28E-C59D-AD7B-E222-9892E772F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6E05-7CD6-12D6-F815-32D8D6859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867A-0E8A-40EE-8045-5D5644F7B476}" type="datetimeFigureOut">
              <a:rPr lang="en-US" smtClean="0"/>
              <a:t>08-Nov-22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B911F-3699-EB1F-79F4-F35F5E7E3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98CB4-BCA0-7E79-DFA7-B5E682702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FC9CB-0D2A-47F3-8671-C3E3586A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9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ing Table Design, Modern Dining Table Design, Wooden Dining Table Design  | Furniture Online">
            <a:extLst>
              <a:ext uri="{FF2B5EF4-FFF2-40B4-BE49-F238E27FC236}">
                <a16:creationId xmlns:a16="http://schemas.microsoft.com/office/drawing/2014/main" id="{3F3B831B-52A8-816B-B90C-D9B98A48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87" y="599768"/>
            <a:ext cx="7021420" cy="54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174B4D-CF7F-7CE3-04B1-1328649A0720}"/>
              </a:ext>
            </a:extLst>
          </p:cNvPr>
          <p:cNvSpPr txBox="1"/>
          <p:nvPr/>
        </p:nvSpPr>
        <p:spPr>
          <a:xfrm>
            <a:off x="1179871" y="1514167"/>
            <a:ext cx="433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should be green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A7133-AD50-406D-2E0A-79253F60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9" t="58077" r="57178" b="29606"/>
          <a:stretch/>
        </p:blipFill>
        <p:spPr>
          <a:xfrm>
            <a:off x="88491" y="2168690"/>
            <a:ext cx="4079876" cy="1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ir Green Dining Set 2 | Zap Retail">
            <a:extLst>
              <a:ext uri="{FF2B5EF4-FFF2-40B4-BE49-F238E27FC236}">
                <a16:creationId xmlns:a16="http://schemas.microsoft.com/office/drawing/2014/main" id="{005C7F8B-479F-B95B-011B-AF316926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43" y="973393"/>
            <a:ext cx="7279571" cy="554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65B096-7981-2B47-3A57-F815A1CF9819}"/>
              </a:ext>
            </a:extLst>
          </p:cNvPr>
          <p:cNvSpPr txBox="1"/>
          <p:nvPr/>
        </p:nvSpPr>
        <p:spPr>
          <a:xfrm>
            <a:off x="629264" y="973393"/>
            <a:ext cx="433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should be green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FB791-5172-B4AB-818E-5A6C3F0FA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9" t="58077" r="57178" b="29606"/>
          <a:stretch/>
        </p:blipFill>
        <p:spPr>
          <a:xfrm>
            <a:off x="78659" y="1727568"/>
            <a:ext cx="4079876" cy="1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nente White Plastic 4 Seat Set with Mistral Chairs">
            <a:extLst>
              <a:ext uri="{FF2B5EF4-FFF2-40B4-BE49-F238E27FC236}">
                <a16:creationId xmlns:a16="http://schemas.microsoft.com/office/drawing/2014/main" id="{F2380736-BCA8-5D09-7944-378D8A36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7015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C6B4FC-51C0-23E4-4FE9-14C0967E12F1}"/>
              </a:ext>
            </a:extLst>
          </p:cNvPr>
          <p:cNvSpPr txBox="1"/>
          <p:nvPr/>
        </p:nvSpPr>
        <p:spPr>
          <a:xfrm>
            <a:off x="629264" y="973393"/>
            <a:ext cx="433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should be green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C7B34-9B8E-B6F7-559B-D8F566DCE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9" t="58077" r="57178" b="29606"/>
          <a:stretch/>
        </p:blipFill>
        <p:spPr>
          <a:xfrm>
            <a:off x="68827" y="1896723"/>
            <a:ext cx="4079876" cy="1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3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10 | Patio furniture Images | Free Vectors, Stock Photos &amp; PSD">
            <a:extLst>
              <a:ext uri="{FF2B5EF4-FFF2-40B4-BE49-F238E27FC236}">
                <a16:creationId xmlns:a16="http://schemas.microsoft.com/office/drawing/2014/main" id="{722EBA51-22AB-2CAC-6561-1FD38897B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58" y="747251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0F9675-9D53-E91A-38AF-ABE8D3E0D445}"/>
              </a:ext>
            </a:extLst>
          </p:cNvPr>
          <p:cNvSpPr txBox="1"/>
          <p:nvPr/>
        </p:nvSpPr>
        <p:spPr>
          <a:xfrm>
            <a:off x="629264" y="973393"/>
            <a:ext cx="433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should be green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6A53D-39A8-8706-5D29-8B9C32863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9" t="58077" r="57178" b="29606"/>
          <a:stretch/>
        </p:blipFill>
        <p:spPr>
          <a:xfrm>
            <a:off x="0" y="1727568"/>
            <a:ext cx="4079876" cy="1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erry with Oasis Parrot Green | Premium Sets">
            <a:extLst>
              <a:ext uri="{FF2B5EF4-FFF2-40B4-BE49-F238E27FC236}">
                <a16:creationId xmlns:a16="http://schemas.microsoft.com/office/drawing/2014/main" id="{991E85E9-E163-FBC6-CDB8-35AECC39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351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4E9409-B771-9611-D7B1-E76AA058FC85}"/>
              </a:ext>
            </a:extLst>
          </p:cNvPr>
          <p:cNvSpPr txBox="1"/>
          <p:nvPr/>
        </p:nvSpPr>
        <p:spPr>
          <a:xfrm>
            <a:off x="629264" y="973393"/>
            <a:ext cx="433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should Green as below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B8BAB-F878-57CD-B9E8-56AD13080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9" t="58077" r="57178" b="29606"/>
          <a:stretch/>
        </p:blipFill>
        <p:spPr>
          <a:xfrm>
            <a:off x="88491" y="1401773"/>
            <a:ext cx="4079876" cy="1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51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21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GURANDA NEMSADZE</dc:creator>
  <cp:lastModifiedBy>TEKLA NOZADZE</cp:lastModifiedBy>
  <cp:revision>2</cp:revision>
  <dcterms:created xsi:type="dcterms:W3CDTF">2022-11-08T06:53:10Z</dcterms:created>
  <dcterms:modified xsi:type="dcterms:W3CDTF">2022-11-08T14:36:00Z</dcterms:modified>
</cp:coreProperties>
</file>